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"/>
  </p:notesMasterIdLst>
  <p:handoutMasterIdLst>
    <p:handoutMasterId r:id="rId5"/>
  </p:handoutMasterIdLst>
  <p:sldIdLst>
    <p:sldId id="262" r:id="rId2"/>
    <p:sldId id="271" r:id="rId3"/>
  </p:sldIdLst>
  <p:sldSz cx="6858000" cy="9906000" type="A4"/>
  <p:notesSz cx="6889750" cy="100218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FF"/>
    <a:srgbClr val="8C53FF"/>
    <a:srgbClr val="CC99FF"/>
    <a:srgbClr val="FFE7E7"/>
    <a:srgbClr val="FFE5FF"/>
    <a:srgbClr val="FFDDDD"/>
    <a:srgbClr val="FFD5FF"/>
    <a:srgbClr val="CCFFCC"/>
    <a:srgbClr val="99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C083E6E3-FA7D-4D7B-A595-EF9225AFEA82}" styleName="밝은 스타일 1 - 강조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912C8C85-51F0-491E-9774-3900AFEF0FD7}" styleName="밝은 스타일 2 - 강조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2833802-FEF1-4C79-8D5D-14CF1EAF98D9}" styleName="밝은 스타일 2 - 강조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61" autoAdjust="0"/>
    <p:restoredTop sz="95559" autoAdjust="0"/>
  </p:normalViewPr>
  <p:slideViewPr>
    <p:cSldViewPr snapToGrid="0">
      <p:cViewPr varScale="1">
        <p:scale>
          <a:sx n="79" d="100"/>
          <a:sy n="79" d="100"/>
        </p:scale>
        <p:origin x="345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5558" cy="502211"/>
          </a:xfrm>
          <a:prstGeom prst="rect">
            <a:avLst/>
          </a:prstGeom>
        </p:spPr>
        <p:txBody>
          <a:bodyPr vert="horz" lIns="91824" tIns="45912" rIns="91824" bIns="45912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902597" y="0"/>
            <a:ext cx="2985558" cy="502211"/>
          </a:xfrm>
          <a:prstGeom prst="rect">
            <a:avLst/>
          </a:prstGeom>
        </p:spPr>
        <p:txBody>
          <a:bodyPr vert="horz" lIns="91824" tIns="45912" rIns="91824" bIns="45912" rtlCol="0"/>
          <a:lstStyle>
            <a:lvl1pPr algn="r">
              <a:defRPr sz="1200"/>
            </a:lvl1pPr>
          </a:lstStyle>
          <a:p>
            <a:fld id="{6613E714-6CD4-408E-8237-2F5740A76956}" type="datetimeFigureOut">
              <a:rPr lang="ko-KR" altLang="en-US" smtClean="0"/>
              <a:t>2024-02-23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519678"/>
            <a:ext cx="2985558" cy="502210"/>
          </a:xfrm>
          <a:prstGeom prst="rect">
            <a:avLst/>
          </a:prstGeom>
        </p:spPr>
        <p:txBody>
          <a:bodyPr vert="horz" lIns="91824" tIns="45912" rIns="91824" bIns="45912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902597" y="9519678"/>
            <a:ext cx="2985558" cy="502210"/>
          </a:xfrm>
          <a:prstGeom prst="rect">
            <a:avLst/>
          </a:prstGeom>
        </p:spPr>
        <p:txBody>
          <a:bodyPr vert="horz" lIns="91824" tIns="45912" rIns="91824" bIns="45912" rtlCol="0" anchor="b"/>
          <a:lstStyle>
            <a:lvl1pPr algn="r">
              <a:defRPr sz="1200"/>
            </a:lvl1pPr>
          </a:lstStyle>
          <a:p>
            <a:fld id="{3350147D-F5FE-4BF5-A298-0D2E83D140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4254116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85558" cy="502834"/>
          </a:xfrm>
          <a:prstGeom prst="rect">
            <a:avLst/>
          </a:prstGeom>
        </p:spPr>
        <p:txBody>
          <a:bodyPr vert="horz" lIns="91824" tIns="45912" rIns="91824" bIns="45912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902597" y="1"/>
            <a:ext cx="2985558" cy="502834"/>
          </a:xfrm>
          <a:prstGeom prst="rect">
            <a:avLst/>
          </a:prstGeom>
        </p:spPr>
        <p:txBody>
          <a:bodyPr vert="horz" lIns="91824" tIns="45912" rIns="91824" bIns="45912" rtlCol="0"/>
          <a:lstStyle>
            <a:lvl1pPr algn="r">
              <a:defRPr sz="1200"/>
            </a:lvl1pPr>
          </a:lstStyle>
          <a:p>
            <a:fld id="{4E0C3883-EFB5-4A0D-955F-AA5A49953044}" type="datetimeFigureOut">
              <a:rPr lang="ko-KR" altLang="en-US" smtClean="0"/>
              <a:t>2024-02-23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274888" y="1252538"/>
            <a:ext cx="2339975" cy="33829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24" tIns="45912" rIns="91824" bIns="45912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8975" y="4823034"/>
            <a:ext cx="5511800" cy="3946118"/>
          </a:xfrm>
          <a:prstGeom prst="rect">
            <a:avLst/>
          </a:prstGeom>
        </p:spPr>
        <p:txBody>
          <a:bodyPr vert="horz" lIns="91824" tIns="45912" rIns="91824" bIns="45912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519055"/>
            <a:ext cx="2985558" cy="502833"/>
          </a:xfrm>
          <a:prstGeom prst="rect">
            <a:avLst/>
          </a:prstGeom>
        </p:spPr>
        <p:txBody>
          <a:bodyPr vert="horz" lIns="91824" tIns="45912" rIns="91824" bIns="45912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902597" y="9519055"/>
            <a:ext cx="2985558" cy="502833"/>
          </a:xfrm>
          <a:prstGeom prst="rect">
            <a:avLst/>
          </a:prstGeom>
        </p:spPr>
        <p:txBody>
          <a:bodyPr vert="horz" lIns="91824" tIns="45912" rIns="91824" bIns="45912" rtlCol="0" anchor="b"/>
          <a:lstStyle>
            <a:lvl1pPr algn="r">
              <a:defRPr sz="1200"/>
            </a:lvl1pPr>
          </a:lstStyle>
          <a:p>
            <a:fld id="{C3CD2839-387B-4ACB-9726-F02E67AA67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953633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D2839-387B-4ACB-9726-F02E67AA67A3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542540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D2839-387B-4ACB-9726-F02E67AA67A3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185923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4C109-D707-460C-B8BD-8676CBD5CE36}" type="datetime1">
              <a:rPr lang="ko-KR" altLang="en-US" smtClean="0"/>
              <a:t>2024-02-23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/>
              <a:t>5</a:t>
            </a: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B65E5-1AE9-4116-AC0B-8925D02972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4156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0B7E2-A63F-4673-A1B2-DCF58BF0FC91}" type="datetime1">
              <a:rPr lang="ko-KR" altLang="en-US" smtClean="0"/>
              <a:t>2024-02-23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/>
              <a:t>5</a:t>
            </a: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B65E5-1AE9-4116-AC0B-8925D02972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1062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1B2A7-01FE-491D-B6FA-BB00CD8971D9}" type="datetime1">
              <a:rPr lang="ko-KR" altLang="en-US" smtClean="0"/>
              <a:t>2024-02-23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/>
              <a:t>5</a:t>
            </a: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B65E5-1AE9-4116-AC0B-8925D02972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15668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F0B3D-21EC-4078-8CD8-EEE436DD5FD3}" type="datetime1">
              <a:rPr lang="ko-KR" altLang="en-US" smtClean="0"/>
              <a:t>2024-02-23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/>
              <a:t>5</a:t>
            </a: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B65E5-1AE9-4116-AC0B-8925D02972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18968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DD8A9-6F86-490B-91A7-DFCF84616E2D}" type="datetime1">
              <a:rPr lang="ko-KR" altLang="en-US" smtClean="0"/>
              <a:t>2024-02-23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/>
              <a:t>5</a:t>
            </a: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B65E5-1AE9-4116-AC0B-8925D02972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8483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82F2C-E030-4AD5-9113-A8D8D1B5685C}" type="datetime1">
              <a:rPr lang="ko-KR" altLang="en-US" smtClean="0"/>
              <a:t>2024-02-23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/>
              <a:t>5</a:t>
            </a: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B65E5-1AE9-4116-AC0B-8925D02972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99196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82C2B-306A-4885-987F-C07BA667B207}" type="datetime1">
              <a:rPr lang="ko-KR" altLang="en-US" smtClean="0"/>
              <a:t>2024-02-23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/>
              <a:t>5</a:t>
            </a:r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B65E5-1AE9-4116-AC0B-8925D02972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86397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F4B3C-AEB7-4CB1-93B8-C571FA90AD23}" type="datetime1">
              <a:rPr lang="ko-KR" altLang="en-US" smtClean="0"/>
              <a:t>2024-02-23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/>
              <a:t>5</a:t>
            </a: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B65E5-1AE9-4116-AC0B-8925D02972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50243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88F2F-EDA6-4ABC-879B-2315BB9FB3DF}" type="datetime1">
              <a:rPr lang="ko-KR" altLang="en-US" smtClean="0"/>
              <a:t>2024-02-23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/>
              <a:t>5</a:t>
            </a:r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B65E5-1AE9-4116-AC0B-8925D02972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03286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EC04A-1C65-4478-A1E9-927EA3397034}" type="datetime1">
              <a:rPr lang="ko-KR" altLang="en-US" smtClean="0"/>
              <a:t>2024-02-23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/>
              <a:t>5</a:t>
            </a: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B65E5-1AE9-4116-AC0B-8925D02972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06926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0BA8F6-1038-479E-98D2-CB450421EB71}" type="datetime1">
              <a:rPr lang="ko-KR" altLang="en-US" smtClean="0"/>
              <a:t>2024-02-23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/>
              <a:t>5</a:t>
            </a: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B65E5-1AE9-4116-AC0B-8925D02972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28597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C48C86-EA9E-49D1-8E22-94BBB593994C}" type="datetime1">
              <a:rPr lang="ko-KR" altLang="en-US" smtClean="0"/>
              <a:t>2024-02-23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ko-KR"/>
              <a:t>5</a:t>
            </a: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DB65E5-1AE9-4116-AC0B-8925D02972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1608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206934" y="338472"/>
            <a:ext cx="64801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WEDDING PROGRAM 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일반예식 </a:t>
            </a:r>
            <a:r>
              <a:rPr lang="en-US" altLang="ko-KR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&gt; 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사회자와 주례자가 함께 진행하는 간결하고 모던한 예식</a:t>
            </a:r>
            <a:endParaRPr lang="en-US" altLang="ko-KR" sz="12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14082" y="889000"/>
            <a:ext cx="12573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00" b="1" dirty="0">
                <a:solidFill>
                  <a:schemeClr val="accent2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순   서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1788882" y="889000"/>
            <a:ext cx="50673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00" b="1" dirty="0">
                <a:solidFill>
                  <a:schemeClr val="accent2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사회자 </a:t>
            </a:r>
            <a:r>
              <a:rPr lang="ko-KR" altLang="en-US" sz="1000" b="1" dirty="0" err="1">
                <a:solidFill>
                  <a:schemeClr val="accent2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멘트</a:t>
            </a:r>
            <a:endParaRPr lang="ko-KR" altLang="en-US" sz="1000" b="1" dirty="0">
              <a:solidFill>
                <a:schemeClr val="accent2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14082" y="1064868"/>
            <a:ext cx="13028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/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사회자입장</a:t>
            </a:r>
            <a:b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예식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5~10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분 전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</a:p>
          <a:p>
            <a:pPr algn="ctr"/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598382" y="1172818"/>
            <a:ext cx="54483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잠시 후 신랑 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        )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군과 신부 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        )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양의 결혼식이 거행 될 예정이오니</a:t>
            </a: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내빈 여러분께서는 식장 안에 마련된 좌석에 착석해 주시고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정숙한 예식 진행을 위해 소지</a:t>
            </a: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하고 계신 핸드폰을 모두 진동으로 바꿔주시면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감사하겠습니다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59" name="직선 연결선 58"/>
          <p:cNvCxnSpPr>
            <a:cxnSpLocks/>
          </p:cNvCxnSpPr>
          <p:nvPr/>
        </p:nvCxnSpPr>
        <p:spPr>
          <a:xfrm>
            <a:off x="409242" y="1150890"/>
            <a:ext cx="6485040" cy="2231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직선 연결선 69"/>
          <p:cNvCxnSpPr/>
          <p:nvPr/>
        </p:nvCxnSpPr>
        <p:spPr>
          <a:xfrm>
            <a:off x="371142" y="1713827"/>
            <a:ext cx="6485040" cy="2231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214082" y="1757562"/>
            <a:ext cx="130285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/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개식사</a:t>
            </a: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/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1598382" y="1757562"/>
            <a:ext cx="54483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바쁘신 가운데 신랑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(         )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군과 신부 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         )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양의 성스러운 결혼식을 축하하기 위해</a:t>
            </a: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참석해주신 내빈 여러분께 양가를 대신하여 무한한 감사의 말씀을 드립니다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그럼 지금부터 결혼식을 진행하겠습니다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큰 박수 </a:t>
            </a:r>
            <a:r>
              <a:rPr lang="ko-KR" altLang="en-US" sz="9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부탁드립니다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75" name="직선 연결선 74"/>
          <p:cNvCxnSpPr/>
          <p:nvPr/>
        </p:nvCxnSpPr>
        <p:spPr>
          <a:xfrm>
            <a:off x="358442" y="2337017"/>
            <a:ext cx="6485040" cy="2231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188682" y="2375470"/>
            <a:ext cx="130285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/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화촉점화</a:t>
            </a: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/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1572982" y="2388170"/>
            <a:ext cx="54483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먼저 오늘의 성스러운 예식을 위하여 양가 어머님들께서 신랑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신부의 영원한 행복을</a:t>
            </a: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염원하는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화촉점화 순서를 갖도록 하겠습니다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양가 어머님께서는 입장해 주시기 바랍니다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하객 여러분 큰 박수 부탁 드립니다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86" name="직선 연결선 85"/>
          <p:cNvCxnSpPr/>
          <p:nvPr/>
        </p:nvCxnSpPr>
        <p:spPr>
          <a:xfrm>
            <a:off x="333042" y="2973085"/>
            <a:ext cx="6485040" cy="2231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214082" y="2932536"/>
            <a:ext cx="130285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/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주례등단</a:t>
            </a: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/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1590762" y="2937616"/>
            <a:ext cx="54483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다음은 오늘 결혼식의 주례를 맡아주실 주례 선생님을 소개하겠습니다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오늘 주례를 </a:t>
            </a:r>
            <a:r>
              <a:rPr lang="ko-KR" altLang="en-US" sz="9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맡아주실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선생님은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…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주례선생님 약력 소개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&gt;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큰 박수로 맞이하여 주시기 </a:t>
            </a:r>
            <a:r>
              <a:rPr lang="ko-KR" altLang="en-US" sz="9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바랍</a:t>
            </a: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9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89" name="직선 연결선 88"/>
          <p:cNvCxnSpPr/>
          <p:nvPr/>
        </p:nvCxnSpPr>
        <p:spPr>
          <a:xfrm>
            <a:off x="358442" y="3422201"/>
            <a:ext cx="6485040" cy="2231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/>
          <p:cNvSpPr txBox="1"/>
          <p:nvPr/>
        </p:nvSpPr>
        <p:spPr>
          <a:xfrm>
            <a:off x="214082" y="3459750"/>
            <a:ext cx="130285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/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신랑입장</a:t>
            </a: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/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1598382" y="3459750"/>
            <a:ext cx="54483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다음은 신랑입장이 있겠습니다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하객 여러분께서는 모두 로드 입구 쪽에서</a:t>
            </a: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멋있고 늠름하게 서 있는 신랑을 바라봐 주시기 바랍니다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신랑이 입장할 때 하객 여러분의 큰 박수 부탁 드리겠습니다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ko-KR" altLang="en-US" sz="9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신랑입장</a:t>
            </a:r>
            <a:r>
              <a:rPr lang="en-US" altLang="ko-KR" sz="9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~!!</a:t>
            </a:r>
          </a:p>
        </p:txBody>
      </p:sp>
      <p:cxnSp>
        <p:nvCxnSpPr>
          <p:cNvPr id="101" name="직선 연결선 100"/>
          <p:cNvCxnSpPr/>
          <p:nvPr/>
        </p:nvCxnSpPr>
        <p:spPr>
          <a:xfrm>
            <a:off x="358442" y="4006565"/>
            <a:ext cx="6485040" cy="2231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TextBox 101"/>
          <p:cNvSpPr txBox="1"/>
          <p:nvPr/>
        </p:nvSpPr>
        <p:spPr>
          <a:xfrm>
            <a:off x="214082" y="4056814"/>
            <a:ext cx="130285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/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신부입장</a:t>
            </a: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/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1598382" y="4056814"/>
            <a:ext cx="54483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이어서 오늘의 주인공인 아름다운 신부입장이 있겠습니다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아름답게 빛나는 신부가 입장할 때 하객 여러분께서는 그 어느 때보다</a:t>
            </a: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뜨거운 축복의 박수와 환호로 맞아주시기 바랍니다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ko-KR" altLang="en-US" sz="9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신부</a:t>
            </a:r>
            <a:r>
              <a:rPr lang="en-US" altLang="ko-KR" sz="9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9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입장</a:t>
            </a:r>
            <a:r>
              <a:rPr lang="en-US" altLang="ko-KR" sz="9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214082" y="4632883"/>
            <a:ext cx="130285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신랑신부 맞절</a:t>
            </a: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1598382" y="4569383"/>
            <a:ext cx="5448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이어서 여러 증인과 가족 앞에서 부부의 예를 드리는 맞절의 순서가 있겠습니다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&lt;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사회자 </a:t>
            </a:r>
            <a:r>
              <a:rPr lang="ko-KR" altLang="en-US" sz="9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멘트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후 주례선생님께서 진행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&gt;</a:t>
            </a:r>
          </a:p>
        </p:txBody>
      </p:sp>
      <p:cxnSp>
        <p:nvCxnSpPr>
          <p:cNvPr id="108" name="직선 연결선 107"/>
          <p:cNvCxnSpPr/>
          <p:nvPr/>
        </p:nvCxnSpPr>
        <p:spPr>
          <a:xfrm>
            <a:off x="358442" y="4895345"/>
            <a:ext cx="6485040" cy="2231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TextBox 108"/>
          <p:cNvSpPr txBox="1"/>
          <p:nvPr/>
        </p:nvSpPr>
        <p:spPr>
          <a:xfrm>
            <a:off x="214082" y="5772072"/>
            <a:ext cx="130285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예물교환</a:t>
            </a:r>
            <a:r>
              <a:rPr lang="en-US" altLang="ko-KR" sz="900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900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생략가능</a:t>
            </a:r>
            <a:r>
              <a:rPr lang="en-US" altLang="ko-KR" sz="900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1598382" y="5708572"/>
            <a:ext cx="5448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혼인서약에 이어 신랑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신부의 사랑의 증표인 예물 교환식이 있겠습니다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&lt;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사회자 </a:t>
            </a:r>
            <a:r>
              <a:rPr lang="ko-KR" altLang="en-US" sz="9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멘트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후 주례선생님께서 진행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&gt;</a:t>
            </a:r>
          </a:p>
        </p:txBody>
      </p:sp>
      <p:cxnSp>
        <p:nvCxnSpPr>
          <p:cNvPr id="111" name="직선 연결선 110"/>
          <p:cNvCxnSpPr/>
          <p:nvPr/>
        </p:nvCxnSpPr>
        <p:spPr>
          <a:xfrm>
            <a:off x="358442" y="6056886"/>
            <a:ext cx="6485040" cy="2231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TextBox 112"/>
          <p:cNvSpPr txBox="1"/>
          <p:nvPr/>
        </p:nvSpPr>
        <p:spPr>
          <a:xfrm>
            <a:off x="226782" y="6152651"/>
            <a:ext cx="130285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성혼선언</a:t>
            </a: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1611082" y="6079626"/>
            <a:ext cx="5448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신랑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신부의 혼인서약과 예물교환이 이루어졌으므로 주례선생님의 성혼선언이 있겠습니다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&lt;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사회자 </a:t>
            </a:r>
            <a:r>
              <a:rPr lang="ko-KR" altLang="en-US" sz="9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멘트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후 주례선생님께서 진행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&gt;</a:t>
            </a:r>
          </a:p>
        </p:txBody>
      </p:sp>
      <p:cxnSp>
        <p:nvCxnSpPr>
          <p:cNvPr id="115" name="직선 연결선 114"/>
          <p:cNvCxnSpPr/>
          <p:nvPr/>
        </p:nvCxnSpPr>
        <p:spPr>
          <a:xfrm>
            <a:off x="371142" y="6428956"/>
            <a:ext cx="6485040" cy="2231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TextBox 115"/>
          <p:cNvSpPr txBox="1"/>
          <p:nvPr/>
        </p:nvSpPr>
        <p:spPr>
          <a:xfrm>
            <a:off x="226782" y="6486202"/>
            <a:ext cx="130285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주례사</a:t>
            </a: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1611082" y="6492552"/>
            <a:ext cx="54483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다음은 두 사람에게 따뜻한 격려와 새 가정에 귀감이 될 주례사가 있겠습니다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cxnSp>
        <p:nvCxnSpPr>
          <p:cNvPr id="118" name="직선 연결선 117"/>
          <p:cNvCxnSpPr/>
          <p:nvPr/>
        </p:nvCxnSpPr>
        <p:spPr>
          <a:xfrm>
            <a:off x="371142" y="6763142"/>
            <a:ext cx="6485040" cy="2231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TextBox 118"/>
          <p:cNvSpPr txBox="1"/>
          <p:nvPr/>
        </p:nvSpPr>
        <p:spPr>
          <a:xfrm>
            <a:off x="254515" y="7440622"/>
            <a:ext cx="13028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/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양가부모님께 인사</a:t>
            </a: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/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내빈께 인사</a:t>
            </a: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/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1638815" y="7231707"/>
            <a:ext cx="54483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9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사회자멘트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다음은 신랑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신부가 양가 부모님과 </a:t>
            </a:r>
            <a:r>
              <a:rPr lang="ko-KR" altLang="en-US" sz="9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하객분들께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감사 인사를 올리겠습니다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9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주례선생님멘트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</a:p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먼저 신부 부모님께 인사를 올리겠습니다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신랑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신부 인사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</a:p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다음은 신랑 부모님께 인사를 올리겠습니다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신랑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신부 인사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</a:p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일일이 </a:t>
            </a:r>
            <a:r>
              <a:rPr lang="ko-KR" altLang="en-US" sz="9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찾아뵙고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인사를 올려야 도리겠습니다만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형편상 이자리를 빌어서 인사를 올리겠습니다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9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내빈여러분께서는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큰 박수로 답례해주시면 감사하겠습니다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신랑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신부 인사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</a:p>
        </p:txBody>
      </p:sp>
      <p:cxnSp>
        <p:nvCxnSpPr>
          <p:cNvPr id="121" name="직선 연결선 120"/>
          <p:cNvCxnSpPr/>
          <p:nvPr/>
        </p:nvCxnSpPr>
        <p:spPr>
          <a:xfrm>
            <a:off x="371142" y="7238038"/>
            <a:ext cx="6485040" cy="2231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TextBox 121"/>
          <p:cNvSpPr txBox="1"/>
          <p:nvPr/>
        </p:nvSpPr>
        <p:spPr>
          <a:xfrm>
            <a:off x="254515" y="6865780"/>
            <a:ext cx="130285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축가</a:t>
            </a: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1638815" y="6818155"/>
            <a:ext cx="5448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다음 순서를 신랑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신부의 축복을 위해 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          )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님의 축가가 있겠습니다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큰 박수 </a:t>
            </a:r>
            <a:r>
              <a:rPr lang="ko-KR" altLang="en-US" sz="9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부탁드립니다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cxnSp>
        <p:nvCxnSpPr>
          <p:cNvPr id="124" name="직선 연결선 123"/>
          <p:cNvCxnSpPr/>
          <p:nvPr/>
        </p:nvCxnSpPr>
        <p:spPr>
          <a:xfrm>
            <a:off x="377492" y="8307869"/>
            <a:ext cx="6485040" cy="2231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TextBox 125"/>
          <p:cNvSpPr txBox="1"/>
          <p:nvPr/>
        </p:nvSpPr>
        <p:spPr>
          <a:xfrm>
            <a:off x="214082" y="8468125"/>
            <a:ext cx="130285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행진</a:t>
            </a: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1598382" y="8331600"/>
            <a:ext cx="54483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이제 결혼식의 마지막 순서로 행복한 미래를 위한 힘찬 첫 발을 내딛는 행진의 순서 입니다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행복한 신랑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신부의 앞날을 위해 뜨거운 박수로 축복해주시기 바랍니다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신랑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신부 행진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~!!</a:t>
            </a:r>
          </a:p>
        </p:txBody>
      </p:sp>
      <p:cxnSp>
        <p:nvCxnSpPr>
          <p:cNvPr id="128" name="직선 연결선 127"/>
          <p:cNvCxnSpPr/>
          <p:nvPr/>
        </p:nvCxnSpPr>
        <p:spPr>
          <a:xfrm>
            <a:off x="358442" y="8899972"/>
            <a:ext cx="6485040" cy="2231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TextBox 128"/>
          <p:cNvSpPr txBox="1"/>
          <p:nvPr/>
        </p:nvSpPr>
        <p:spPr>
          <a:xfrm>
            <a:off x="214082" y="9155547"/>
            <a:ext cx="130285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폐식사</a:t>
            </a: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1598382" y="8930122"/>
            <a:ext cx="5448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이로써 신랑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(            )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군과 신부 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            )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양의 결혼식을 모두 마치겠습니다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계속하여 사진촬영이 있사오니 일가친척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친구 및 직장 </a:t>
            </a:r>
            <a:r>
              <a:rPr lang="ko-KR" altLang="en-US" sz="9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동료분들께서는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자리를 지켜주시면 감사하겠습니다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식사 연회장은 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         )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층 입니다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식권을 지참하여 참석해주시기 바랍니다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감사합니다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cxnSp>
        <p:nvCxnSpPr>
          <p:cNvPr id="131" name="직선 연결선 130"/>
          <p:cNvCxnSpPr/>
          <p:nvPr/>
        </p:nvCxnSpPr>
        <p:spPr>
          <a:xfrm>
            <a:off x="358442" y="9654275"/>
            <a:ext cx="6485040" cy="2231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직선 연결선 131"/>
          <p:cNvCxnSpPr/>
          <p:nvPr/>
        </p:nvCxnSpPr>
        <p:spPr>
          <a:xfrm>
            <a:off x="333042" y="4508499"/>
            <a:ext cx="6485040" cy="2231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직사각형 59"/>
          <p:cNvSpPr/>
          <p:nvPr/>
        </p:nvSpPr>
        <p:spPr>
          <a:xfrm>
            <a:off x="278856" y="618107"/>
            <a:ext cx="6292632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99692" y="4996712"/>
            <a:ext cx="130285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혼인서약</a:t>
            </a: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612567" y="4933212"/>
            <a:ext cx="5448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다음은 여러 하객과 가족들 앞에서 신랑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신부의 혼인 서약이 있겠습니다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&lt;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사회자 </a:t>
            </a:r>
            <a:r>
              <a:rPr lang="ko-KR" altLang="en-US" sz="9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멘트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후 주례선생님께서 진행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&gt;</a:t>
            </a:r>
          </a:p>
        </p:txBody>
      </p:sp>
      <p:cxnSp>
        <p:nvCxnSpPr>
          <p:cNvPr id="62" name="직선 연결선 61"/>
          <p:cNvCxnSpPr/>
          <p:nvPr/>
        </p:nvCxnSpPr>
        <p:spPr>
          <a:xfrm>
            <a:off x="363102" y="5697070"/>
            <a:ext cx="6485040" cy="2231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직선 연결선 51">
            <a:extLst>
              <a:ext uri="{FF2B5EF4-FFF2-40B4-BE49-F238E27FC236}">
                <a16:creationId xmlns:a16="http://schemas.microsoft.com/office/drawing/2014/main" id="{4FB63BEC-9328-432D-A605-246B228FC7E4}"/>
              </a:ext>
            </a:extLst>
          </p:cNvPr>
          <p:cNvCxnSpPr/>
          <p:nvPr/>
        </p:nvCxnSpPr>
        <p:spPr>
          <a:xfrm>
            <a:off x="333042" y="5301373"/>
            <a:ext cx="6485040" cy="2231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B1895A8F-9F0A-4A4A-8631-8F3E243151FE}"/>
              </a:ext>
            </a:extLst>
          </p:cNvPr>
          <p:cNvSpPr txBox="1"/>
          <p:nvPr/>
        </p:nvSpPr>
        <p:spPr>
          <a:xfrm>
            <a:off x="0" y="5405213"/>
            <a:ext cx="130285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화동입장</a:t>
            </a:r>
            <a:endParaRPr lang="en-US" altLang="ko-KR" sz="1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E916D08-3F31-431B-9A3A-4338BF76F409}"/>
              </a:ext>
            </a:extLst>
          </p:cNvPr>
          <p:cNvSpPr txBox="1"/>
          <p:nvPr/>
        </p:nvSpPr>
        <p:spPr>
          <a:xfrm>
            <a:off x="1713437" y="5412862"/>
            <a:ext cx="400848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다음은 신랑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신부의 사랑의 증표인 예물 교환식이 있겠습니다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FEFC076E-B7C2-4EF9-9481-DDF788A5CEB4}"/>
              </a:ext>
            </a:extLst>
          </p:cNvPr>
          <p:cNvSpPr txBox="1"/>
          <p:nvPr/>
        </p:nvSpPr>
        <p:spPr>
          <a:xfrm>
            <a:off x="516594" y="5408054"/>
            <a:ext cx="130285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800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800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생략가능</a:t>
            </a:r>
            <a:r>
              <a:rPr lang="en-US" altLang="ko-KR" sz="800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328510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TextBox 113"/>
          <p:cNvSpPr txBox="1"/>
          <p:nvPr/>
        </p:nvSpPr>
        <p:spPr>
          <a:xfrm>
            <a:off x="1582054" y="6626183"/>
            <a:ext cx="5448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다음은 </a:t>
            </a:r>
            <a:r>
              <a:rPr lang="en-US" altLang="ko-KR" sz="10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        )</a:t>
            </a:r>
            <a:r>
              <a:rPr lang="ko-KR" altLang="en-US" sz="10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순서가 있겠습니다</a:t>
            </a: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en-US" altLang="ko-KR" sz="800" b="1" dirty="0"/>
              <a:t>&lt;</a:t>
            </a:r>
            <a:r>
              <a:rPr lang="ko-KR" altLang="en-US" sz="800" b="1" dirty="0" err="1"/>
              <a:t>양가혼주</a:t>
            </a:r>
            <a:r>
              <a:rPr lang="ko-KR" altLang="en-US" sz="800" b="1" dirty="0"/>
              <a:t> 中 대표</a:t>
            </a:r>
            <a:r>
              <a:rPr lang="en-US" altLang="ko-KR" sz="800" b="1" dirty="0"/>
              <a:t>/</a:t>
            </a:r>
            <a:r>
              <a:rPr lang="ko-KR" altLang="en-US" sz="800" b="1" dirty="0"/>
              <a:t>은사</a:t>
            </a:r>
            <a:r>
              <a:rPr lang="en-US" altLang="ko-KR" sz="800" b="1" dirty="0"/>
              <a:t>/</a:t>
            </a:r>
            <a:r>
              <a:rPr lang="ko-KR" altLang="en-US" sz="800" b="1" dirty="0"/>
              <a:t>친인척</a:t>
            </a:r>
            <a:r>
              <a:rPr lang="en-US" altLang="ko-KR" sz="800" b="1" dirty="0"/>
              <a:t>/</a:t>
            </a:r>
            <a:r>
              <a:rPr lang="ko-KR" altLang="en-US" sz="800" b="1" dirty="0"/>
              <a:t>사회자 중 미리 선정하여 진행</a:t>
            </a:r>
            <a:r>
              <a:rPr lang="en-US" altLang="ko-KR" sz="800" b="1" dirty="0"/>
              <a:t>&gt;</a:t>
            </a:r>
            <a:endParaRPr lang="ko-KR" altLang="en-US" sz="800" dirty="0"/>
          </a:p>
          <a:p>
            <a:endParaRPr lang="en-US" altLang="ko-KR" sz="1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94464" y="4066772"/>
            <a:ext cx="1612900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>
              <a:lnSpc>
                <a:spcPts val="1500"/>
              </a:lnSpc>
            </a:pP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신랑입장</a:t>
            </a: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>
              <a:lnSpc>
                <a:spcPts val="1500"/>
              </a:lnSpc>
            </a:pP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14923" y="4732384"/>
            <a:ext cx="1612900" cy="459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>
              <a:lnSpc>
                <a:spcPts val="1500"/>
              </a:lnSpc>
            </a:pP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신부입장</a:t>
            </a: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26214" y="8345101"/>
            <a:ext cx="1612900" cy="459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>
              <a:lnSpc>
                <a:spcPts val="1500"/>
              </a:lnSpc>
            </a:pP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행 진</a:t>
            </a: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85054" y="755888"/>
            <a:ext cx="12573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00" b="1" dirty="0">
                <a:solidFill>
                  <a:schemeClr val="accent2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순   서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1759854" y="755888"/>
            <a:ext cx="50673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00" b="1" dirty="0">
                <a:solidFill>
                  <a:schemeClr val="accent2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사회자 </a:t>
            </a:r>
            <a:r>
              <a:rPr lang="ko-KR" altLang="en-US" sz="900" b="1" dirty="0" err="1">
                <a:solidFill>
                  <a:schemeClr val="accent2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멘트</a:t>
            </a:r>
            <a:endParaRPr lang="ko-KR" altLang="en-US" sz="900" b="1" dirty="0">
              <a:solidFill>
                <a:schemeClr val="accent2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23154" y="973626"/>
            <a:ext cx="130285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/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사회자입장</a:t>
            </a:r>
            <a:b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예식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5~10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분 전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1493154" y="1054148"/>
            <a:ext cx="54483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잠시 후 신랑 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        )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군과 신부 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        )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양의 결혼식이 거행 될 예정이오니</a:t>
            </a: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내빈 여러분께서는 식장 안에 마련된 좌석에 착석해 주시고</a:t>
            </a: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정숙한 예식진행을 위해 소지하고 계신 핸드폰을 모두 진동으로 바꿔주시면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감사하겠습니다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59" name="직선 연결선 58"/>
          <p:cNvCxnSpPr/>
          <p:nvPr/>
        </p:nvCxnSpPr>
        <p:spPr>
          <a:xfrm>
            <a:off x="221718" y="1048615"/>
            <a:ext cx="6485040" cy="2231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직선 연결선 69"/>
          <p:cNvCxnSpPr/>
          <p:nvPr/>
        </p:nvCxnSpPr>
        <p:spPr>
          <a:xfrm>
            <a:off x="232386" y="1568783"/>
            <a:ext cx="6485040" cy="2231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1500774" y="1578369"/>
            <a:ext cx="500975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바쁘신 가운데 신랑 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        )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군과 신부 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        )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양의 성스러운 결혼식을 축하하기 위하여 참석해주신 </a:t>
            </a:r>
            <a:r>
              <a:rPr lang="ko-KR" altLang="en-US" sz="9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내빈여러분께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양가를 대신하여 무한한 감사의 말씀을 드립니다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그럼 지금부터 결혼식을 진행하겠습니다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1442354" y="2178739"/>
            <a:ext cx="54483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먼저 오늘의 성스러운 예식에 앞서 양가 혼주님들의 리마인드 입장식과 신랑 신부의 영원한 행복을</a:t>
            </a: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염원하는 양가 어머님들의 화촉점화 순서를 갖도록 하겠습니다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먼저 신랑측 혼주님의 입장이 있겠습니다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하객 여러분 큰 박수 </a:t>
            </a:r>
            <a:r>
              <a:rPr lang="ko-KR" altLang="en-US" sz="9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부탁드립니다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신랑 </a:t>
            </a:r>
            <a:r>
              <a:rPr lang="ko-KR" altLang="en-US" sz="9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혼주님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입장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</a:p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다음은 신부측 </a:t>
            </a:r>
            <a:r>
              <a:rPr lang="ko-KR" altLang="en-US" sz="9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혼주님의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입장이 있겠습니다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신부 </a:t>
            </a:r>
            <a:r>
              <a:rPr lang="ko-KR" altLang="en-US" sz="9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혼주님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입장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</a:p>
          <a:p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양가 </a:t>
            </a:r>
            <a:r>
              <a:rPr lang="ko-KR" altLang="en-US" sz="9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혼주님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입장하여 </a:t>
            </a:r>
            <a:r>
              <a:rPr lang="ko-KR" altLang="en-US" sz="9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하객분들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바라보실 때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</a:p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하객 여러분들께서는 오늘 새롭게 리마인드 입장을 하신 양가 혼주님들께 다시 한번 큰 박수 </a:t>
            </a: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9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부탁드리겠습니다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  <a:p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양가 </a:t>
            </a:r>
            <a:r>
              <a:rPr lang="ko-KR" altLang="en-US" sz="9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혼주님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9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하객분들께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인사 후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</a:p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양가 아버님께서는 자리로 이동해주시고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이어서 양가 어머님들께서는 화촉점화를 진행하도록</a:t>
            </a: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하겠습니다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  <a:p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점화 후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양가 어머님들께서는 서로 마주 보시고 인사를 나누어 주시기 바랍니다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  <a:p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인사 후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큰 박수 </a:t>
            </a:r>
            <a:r>
              <a:rPr lang="ko-KR" altLang="en-US" sz="9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부탁드립니다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86" name="직선 연결선 85"/>
          <p:cNvCxnSpPr/>
          <p:nvPr/>
        </p:nvCxnSpPr>
        <p:spPr>
          <a:xfrm flipV="1">
            <a:off x="221718" y="2076272"/>
            <a:ext cx="6513286" cy="134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직선 연결선 88"/>
          <p:cNvCxnSpPr/>
          <p:nvPr/>
        </p:nvCxnSpPr>
        <p:spPr>
          <a:xfrm>
            <a:off x="231878" y="4085892"/>
            <a:ext cx="6485040" cy="2231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/>
          <p:cNvSpPr txBox="1"/>
          <p:nvPr/>
        </p:nvSpPr>
        <p:spPr>
          <a:xfrm>
            <a:off x="1569354" y="4178563"/>
            <a:ext cx="54483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다음은 신랑입장이 있겠습니다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하객 여러분께서는 모두 로드 입구 쪽에서</a:t>
            </a: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멋있고 늠름하게 서 있는 신랑을 바라봐 주시기 바랍니다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신랑이 입장할 때 하객 여러분의 큰 박수 부탁 드리겠습니다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신랑입장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~!!</a:t>
            </a:r>
          </a:p>
        </p:txBody>
      </p:sp>
      <p:cxnSp>
        <p:nvCxnSpPr>
          <p:cNvPr id="101" name="직선 연결선 100"/>
          <p:cNvCxnSpPr/>
          <p:nvPr/>
        </p:nvCxnSpPr>
        <p:spPr>
          <a:xfrm>
            <a:off x="231878" y="4714690"/>
            <a:ext cx="6485040" cy="2231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/>
          <p:cNvSpPr txBox="1"/>
          <p:nvPr/>
        </p:nvSpPr>
        <p:spPr>
          <a:xfrm>
            <a:off x="1569354" y="4795387"/>
            <a:ext cx="54483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이어서 오늘의 주인공인 아름다운 신부입장이 있겠습니다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아름답게 빛나는 신부가 입장할 때 하객 여러분께서는 그 어느 때보다</a:t>
            </a: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뜨거운 축복의 박수와 환호로 맞아주시기 바랍니다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신부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입장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235854" y="5395237"/>
            <a:ext cx="130285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신랑신부 맞절</a:t>
            </a:r>
            <a:endParaRPr lang="en-US" altLang="ko-KR" sz="1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1569354" y="5405477"/>
            <a:ext cx="54483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이어서 여러 증인과 가족 앞에서 부부의 예를 드리는 맞절의 순서가 있겠습니다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cxnSp>
        <p:nvCxnSpPr>
          <p:cNvPr id="108" name="직선 연결선 107"/>
          <p:cNvCxnSpPr/>
          <p:nvPr/>
        </p:nvCxnSpPr>
        <p:spPr>
          <a:xfrm>
            <a:off x="231878" y="5670772"/>
            <a:ext cx="6485040" cy="2231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TextBox 108"/>
          <p:cNvSpPr txBox="1"/>
          <p:nvPr/>
        </p:nvSpPr>
        <p:spPr>
          <a:xfrm>
            <a:off x="14413" y="6386371"/>
            <a:ext cx="130285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예물교환</a:t>
            </a:r>
            <a:endParaRPr lang="en-US" altLang="ko-KR" sz="1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1569354" y="6369636"/>
            <a:ext cx="54483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다음은 신랑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신부의 사랑의 증표인 예물 교환식이 있겠습니다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cxnSp>
        <p:nvCxnSpPr>
          <p:cNvPr id="111" name="직선 연결선 110"/>
          <p:cNvCxnSpPr/>
          <p:nvPr/>
        </p:nvCxnSpPr>
        <p:spPr>
          <a:xfrm>
            <a:off x="207494" y="6602427"/>
            <a:ext cx="6485040" cy="2231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TextBox 112"/>
          <p:cNvSpPr txBox="1"/>
          <p:nvPr/>
        </p:nvSpPr>
        <p:spPr>
          <a:xfrm>
            <a:off x="159654" y="6637997"/>
            <a:ext cx="155302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성혼선언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ko-KR" altLang="en-US" sz="9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덕담및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축사</a:t>
            </a: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15" name="직선 연결선 114"/>
          <p:cNvCxnSpPr/>
          <p:nvPr/>
        </p:nvCxnSpPr>
        <p:spPr>
          <a:xfrm>
            <a:off x="213844" y="6857022"/>
            <a:ext cx="6485040" cy="2231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TextBox 115"/>
          <p:cNvSpPr txBox="1"/>
          <p:nvPr/>
        </p:nvSpPr>
        <p:spPr>
          <a:xfrm>
            <a:off x="295114" y="6847177"/>
            <a:ext cx="130285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감사편지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감사영상</a:t>
            </a: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1575704" y="6872227"/>
            <a:ext cx="54483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다음은 신랑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신부가 양가 부모님께 감사의 마음을 전하는 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        )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시간이 있겠습니다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cxnSp>
        <p:nvCxnSpPr>
          <p:cNvPr id="118" name="직선 연결선 117"/>
          <p:cNvCxnSpPr/>
          <p:nvPr/>
        </p:nvCxnSpPr>
        <p:spPr>
          <a:xfrm>
            <a:off x="208002" y="7183584"/>
            <a:ext cx="6485040" cy="2231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TextBox 118"/>
          <p:cNvSpPr txBox="1"/>
          <p:nvPr/>
        </p:nvSpPr>
        <p:spPr>
          <a:xfrm>
            <a:off x="272850" y="7580007"/>
            <a:ext cx="13028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/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양가부모님께 인사</a:t>
            </a: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/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내빈께 인사</a:t>
            </a: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/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21" name="직선 연결선 120"/>
          <p:cNvCxnSpPr/>
          <p:nvPr/>
        </p:nvCxnSpPr>
        <p:spPr>
          <a:xfrm>
            <a:off x="244578" y="8348348"/>
            <a:ext cx="6485040" cy="2231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TextBox 121"/>
          <p:cNvSpPr txBox="1"/>
          <p:nvPr/>
        </p:nvSpPr>
        <p:spPr>
          <a:xfrm>
            <a:off x="290280" y="7255934"/>
            <a:ext cx="130285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축가</a:t>
            </a: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1588404" y="7169102"/>
            <a:ext cx="4349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다음 순서를 신랑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신부의 축복을 위해 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          )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님의 축가가 있겠습니다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큰 박수 </a:t>
            </a:r>
            <a:r>
              <a:rPr lang="ko-KR" altLang="en-US" sz="9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부탁드립니다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cxnSp>
        <p:nvCxnSpPr>
          <p:cNvPr id="124" name="직선 연결선 123"/>
          <p:cNvCxnSpPr/>
          <p:nvPr/>
        </p:nvCxnSpPr>
        <p:spPr>
          <a:xfrm>
            <a:off x="214352" y="7517366"/>
            <a:ext cx="6485040" cy="2231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TextBox 126"/>
          <p:cNvSpPr txBox="1"/>
          <p:nvPr/>
        </p:nvSpPr>
        <p:spPr>
          <a:xfrm>
            <a:off x="1569354" y="8380420"/>
            <a:ext cx="54483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이제 결혼식의 마지막 순서로 행복한 미래를 위한 힘찬 첫 발을 내딛는 행진의 순서 입니다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행복한 신랑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신부의 앞날을 위해 뜨거운 박수로 축복해주시기 바랍니다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신랑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신부 행진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~!!</a:t>
            </a:r>
          </a:p>
        </p:txBody>
      </p:sp>
      <p:cxnSp>
        <p:nvCxnSpPr>
          <p:cNvPr id="128" name="직선 연결선 127"/>
          <p:cNvCxnSpPr/>
          <p:nvPr/>
        </p:nvCxnSpPr>
        <p:spPr>
          <a:xfrm>
            <a:off x="207494" y="8938263"/>
            <a:ext cx="6485040" cy="2231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TextBox 128"/>
          <p:cNvSpPr txBox="1"/>
          <p:nvPr/>
        </p:nvSpPr>
        <p:spPr>
          <a:xfrm>
            <a:off x="296884" y="9226842"/>
            <a:ext cx="130285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폐식사</a:t>
            </a: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1569354" y="8973358"/>
            <a:ext cx="5448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이로써 신랑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(            )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군과 신부 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            )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양의 결혼식을 모두 마치겠습니다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계속하여 사진촬영이 있사오니 일가친척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친구 및 직장 </a:t>
            </a:r>
            <a:r>
              <a:rPr lang="ko-KR" altLang="en-US" sz="9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동료분들께서는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자리를 지켜주시면 감사하겠습니다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식사 연회장은 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         )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층 입니다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식권을 지참하여 참석해주시기 바랍니다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감사합니다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cxnSp>
        <p:nvCxnSpPr>
          <p:cNvPr id="131" name="직선 연결선 130"/>
          <p:cNvCxnSpPr/>
          <p:nvPr/>
        </p:nvCxnSpPr>
        <p:spPr>
          <a:xfrm>
            <a:off x="244070" y="9688629"/>
            <a:ext cx="6485040" cy="2231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직선 연결선 131"/>
          <p:cNvCxnSpPr/>
          <p:nvPr/>
        </p:nvCxnSpPr>
        <p:spPr>
          <a:xfrm>
            <a:off x="230862" y="5367510"/>
            <a:ext cx="6485040" cy="2231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257498" y="157176"/>
            <a:ext cx="64801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WEDDING PROGRAM </a:t>
            </a:r>
            <a:r>
              <a:rPr lang="ko-KR" altLang="en-US" sz="1200" b="1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주례없는예식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&gt; 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신랑</a:t>
            </a:r>
            <a:r>
              <a:rPr lang="en-US" altLang="ko-KR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r>
              <a:rPr lang="ko-KR" altLang="en-US" sz="1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신부의 성향에 맞춘 예식</a:t>
            </a:r>
            <a:endParaRPr lang="en-US" altLang="ko-KR" sz="12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8" name="직사각형 57"/>
          <p:cNvSpPr/>
          <p:nvPr/>
        </p:nvSpPr>
        <p:spPr>
          <a:xfrm flipV="1">
            <a:off x="290280" y="425224"/>
            <a:ext cx="6220248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-110674" y="5724555"/>
            <a:ext cx="155302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혼인서약</a:t>
            </a: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573971" y="5715543"/>
            <a:ext cx="43635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다음은 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        )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순서가 있겠습니다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 </a:t>
            </a:r>
            <a:r>
              <a:rPr lang="en-US" altLang="ko-KR" sz="9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&lt;</a:t>
            </a:r>
            <a:r>
              <a:rPr lang="ko-KR" altLang="en-US" sz="9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신랑신부가 혼인서약서 낭독</a:t>
            </a:r>
            <a:r>
              <a:rPr lang="en-US" altLang="ko-KR" sz="9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&gt;</a:t>
            </a:r>
          </a:p>
          <a:p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62" name="직선 연결선 61"/>
          <p:cNvCxnSpPr>
            <a:cxnSpLocks/>
          </p:cNvCxnSpPr>
          <p:nvPr/>
        </p:nvCxnSpPr>
        <p:spPr>
          <a:xfrm>
            <a:off x="189460" y="5991088"/>
            <a:ext cx="6485040" cy="2231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218095" y="1549993"/>
            <a:ext cx="130285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/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개식사</a:t>
            </a: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/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66500" y="2797246"/>
            <a:ext cx="130285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화촉점화</a:t>
            </a:r>
            <a:endParaRPr lang="en-US" altLang="ko-KR" sz="9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569354" y="7513453"/>
            <a:ext cx="516565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다음은 신랑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신부가 양가 부모님과 </a:t>
            </a:r>
            <a:r>
              <a:rPr lang="ko-KR" altLang="en-US" sz="9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하객분들께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감사 인사를 올리겠습니다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먼저 신부 부모님께 인사를 올리겠습니다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신랑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신부 인사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</a:p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다음은 신랑 부모님께 인사를 올리겠습니다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신랑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신부 인사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</a:p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일일이 찾아 뵙고 인사를 올려야 도리겠습니다만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형편상 이 자리를 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빌어서 인사를 올리겠습니다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내빈 여러분께서는 큰 박수로 답례해주시면 감사하겠습니다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신랑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신부 인사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05B466A3-F8F3-41C8-9116-2AFCA71E118B}"/>
              </a:ext>
            </a:extLst>
          </p:cNvPr>
          <p:cNvSpPr txBox="1"/>
          <p:nvPr/>
        </p:nvSpPr>
        <p:spPr>
          <a:xfrm>
            <a:off x="533166" y="5727213"/>
            <a:ext cx="130285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800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800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생략가능</a:t>
            </a:r>
            <a:r>
              <a:rPr lang="en-US" altLang="ko-KR" sz="800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2415D42F-BCA2-4E5B-94ED-C93F76606FAF}"/>
              </a:ext>
            </a:extLst>
          </p:cNvPr>
          <p:cNvSpPr txBox="1"/>
          <p:nvPr/>
        </p:nvSpPr>
        <p:spPr>
          <a:xfrm>
            <a:off x="531007" y="6389212"/>
            <a:ext cx="130285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800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800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생략가능</a:t>
            </a:r>
            <a:r>
              <a:rPr lang="en-US" altLang="ko-KR" sz="800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667A860F-F2C1-46AA-9198-2D48BA3F7CC2}"/>
              </a:ext>
            </a:extLst>
          </p:cNvPr>
          <p:cNvSpPr txBox="1"/>
          <p:nvPr/>
        </p:nvSpPr>
        <p:spPr>
          <a:xfrm>
            <a:off x="339119" y="6990784"/>
            <a:ext cx="130285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800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800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생략가능</a:t>
            </a:r>
            <a:r>
              <a:rPr lang="en-US" altLang="ko-KR" sz="800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43A65EE-8698-4347-B47D-188DE1580127}"/>
              </a:ext>
            </a:extLst>
          </p:cNvPr>
          <p:cNvSpPr txBox="1"/>
          <p:nvPr/>
        </p:nvSpPr>
        <p:spPr>
          <a:xfrm>
            <a:off x="8317" y="6063283"/>
            <a:ext cx="130285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화동입장</a:t>
            </a:r>
            <a:endParaRPr lang="en-US" altLang="ko-KR" sz="10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D1472D3A-25D6-4E8D-947B-5293726742E8}"/>
              </a:ext>
            </a:extLst>
          </p:cNvPr>
          <p:cNvSpPr txBox="1"/>
          <p:nvPr/>
        </p:nvSpPr>
        <p:spPr>
          <a:xfrm>
            <a:off x="1721754" y="6070932"/>
            <a:ext cx="400848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다음은 신랑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r>
              <a:rPr lang="ko-KR" altLang="en-US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신부의 사랑의 증표인 예물 교환식이 있겠습니다</a:t>
            </a:r>
            <a:r>
              <a:rPr lang="en-US" altLang="ko-KR" sz="9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1C8F39D-BDE5-4115-ADEE-DF664624108A}"/>
              </a:ext>
            </a:extLst>
          </p:cNvPr>
          <p:cNvSpPr txBox="1"/>
          <p:nvPr/>
        </p:nvSpPr>
        <p:spPr>
          <a:xfrm>
            <a:off x="524911" y="6066124"/>
            <a:ext cx="130285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800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800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생략가능</a:t>
            </a:r>
            <a:r>
              <a:rPr lang="en-US" altLang="ko-KR" sz="800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</a:p>
        </p:txBody>
      </p:sp>
      <p:cxnSp>
        <p:nvCxnSpPr>
          <p:cNvPr id="71" name="직선 연결선 70">
            <a:extLst>
              <a:ext uri="{FF2B5EF4-FFF2-40B4-BE49-F238E27FC236}">
                <a16:creationId xmlns:a16="http://schemas.microsoft.com/office/drawing/2014/main" id="{37E870FC-955C-4F88-8129-67D3B9F0F439}"/>
              </a:ext>
            </a:extLst>
          </p:cNvPr>
          <p:cNvCxnSpPr/>
          <p:nvPr/>
        </p:nvCxnSpPr>
        <p:spPr>
          <a:xfrm>
            <a:off x="201398" y="6328107"/>
            <a:ext cx="6485040" cy="2231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18995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4107</TotalTime>
  <Words>980</Words>
  <Application>Microsoft Office PowerPoint</Application>
  <PresentationFormat>A4 용지(210x297mm)</PresentationFormat>
  <Paragraphs>146</Paragraphs>
  <Slides>2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8" baseType="lpstr">
      <vt:lpstr>나눔고딕</vt:lpstr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user</cp:lastModifiedBy>
  <cp:revision>341</cp:revision>
  <cp:lastPrinted>2024-02-02T08:50:53Z</cp:lastPrinted>
  <dcterms:created xsi:type="dcterms:W3CDTF">2018-11-15T06:02:08Z</dcterms:created>
  <dcterms:modified xsi:type="dcterms:W3CDTF">2024-02-23T05:13:17Z</dcterms:modified>
</cp:coreProperties>
</file>