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handoutMasterIdLst>
    <p:handoutMasterId r:id="rId7"/>
  </p:handoutMasterIdLst>
  <p:sldIdLst>
    <p:sldId id="259" r:id="rId2"/>
    <p:sldId id="260" r:id="rId3"/>
    <p:sldId id="261" r:id="rId4"/>
    <p:sldId id="267" r:id="rId5"/>
  </p:sldIdLst>
  <p:sldSz cx="6858000" cy="9906000" type="A4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3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6699"/>
    <a:srgbClr val="CC99FF"/>
    <a:srgbClr val="FFCCCC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70" autoAdjust="0"/>
    <p:restoredTop sz="94660"/>
  </p:normalViewPr>
  <p:slideViewPr>
    <p:cSldViewPr snapToGrid="0">
      <p:cViewPr varScale="1">
        <p:scale>
          <a:sx n="79" d="100"/>
          <a:sy n="79" d="100"/>
        </p:scale>
        <p:origin x="3120" y="10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438"/>
          </a:xfrm>
          <a:prstGeom prst="rect">
            <a:avLst/>
          </a:prstGeom>
        </p:spPr>
        <p:txBody>
          <a:bodyPr vert="horz" lIns="90827" tIns="45414" rIns="90827" bIns="4541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7438"/>
          </a:xfrm>
          <a:prstGeom prst="rect">
            <a:avLst/>
          </a:prstGeom>
        </p:spPr>
        <p:txBody>
          <a:bodyPr vert="horz" lIns="90827" tIns="45414" rIns="90827" bIns="45414" rtlCol="0"/>
          <a:lstStyle>
            <a:lvl1pPr algn="r">
              <a:defRPr sz="1200"/>
            </a:lvl1pPr>
          </a:lstStyle>
          <a:p>
            <a:fld id="{7750D33B-D153-49DB-9A45-9016729509AC}" type="datetimeFigureOut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9201"/>
            <a:ext cx="2945659" cy="497437"/>
          </a:xfrm>
          <a:prstGeom prst="rect">
            <a:avLst/>
          </a:prstGeom>
        </p:spPr>
        <p:txBody>
          <a:bodyPr vert="horz" lIns="90827" tIns="45414" rIns="90827" bIns="4541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9201"/>
            <a:ext cx="2945659" cy="497437"/>
          </a:xfrm>
          <a:prstGeom prst="rect">
            <a:avLst/>
          </a:prstGeom>
        </p:spPr>
        <p:txBody>
          <a:bodyPr vert="horz" lIns="90827" tIns="45414" rIns="90827" bIns="45414" rtlCol="0" anchor="b"/>
          <a:lstStyle>
            <a:lvl1pPr algn="r">
              <a:defRPr sz="1200"/>
            </a:lvl1pPr>
          </a:lstStyle>
          <a:p>
            <a:fld id="{929E5A39-A243-4AA8-BDF1-0D3F7B92FA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34164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438"/>
          </a:xfrm>
          <a:prstGeom prst="rect">
            <a:avLst/>
          </a:prstGeom>
        </p:spPr>
        <p:txBody>
          <a:bodyPr vert="horz" lIns="90827" tIns="45414" rIns="90827" bIns="4541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7438"/>
          </a:xfrm>
          <a:prstGeom prst="rect">
            <a:avLst/>
          </a:prstGeom>
        </p:spPr>
        <p:txBody>
          <a:bodyPr vert="horz" lIns="90827" tIns="45414" rIns="90827" bIns="45414" rtlCol="0"/>
          <a:lstStyle>
            <a:lvl1pPr algn="r">
              <a:defRPr sz="1200"/>
            </a:lvl1pPr>
          </a:lstStyle>
          <a:p>
            <a:fld id="{ECC41181-6596-47B0-A16A-A5A4B7710020}" type="datetimeFigureOut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27" tIns="45414" rIns="90827" bIns="45414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6978"/>
            <a:ext cx="5438140" cy="3908436"/>
          </a:xfrm>
          <a:prstGeom prst="rect">
            <a:avLst/>
          </a:prstGeom>
        </p:spPr>
        <p:txBody>
          <a:bodyPr vert="horz" lIns="90827" tIns="45414" rIns="90827" bIns="45414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201"/>
            <a:ext cx="2945659" cy="497437"/>
          </a:xfrm>
          <a:prstGeom prst="rect">
            <a:avLst/>
          </a:prstGeom>
        </p:spPr>
        <p:txBody>
          <a:bodyPr vert="horz" lIns="90827" tIns="45414" rIns="90827" bIns="4541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9201"/>
            <a:ext cx="2945659" cy="497437"/>
          </a:xfrm>
          <a:prstGeom prst="rect">
            <a:avLst/>
          </a:prstGeom>
        </p:spPr>
        <p:txBody>
          <a:bodyPr vert="horz" lIns="90827" tIns="45414" rIns="90827" bIns="45414" rtlCol="0" anchor="b"/>
          <a:lstStyle>
            <a:lvl1pPr algn="r">
              <a:defRPr sz="1200"/>
            </a:lvl1pPr>
          </a:lstStyle>
          <a:p>
            <a:fld id="{3D0566DB-00D3-489F-81A6-3C2E2C07652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4464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D2839-387B-4ACB-9726-F02E67AA67A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5526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D2839-387B-4ACB-9726-F02E67AA67A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4538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D2839-387B-4ACB-9726-F02E67AA67A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1782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D2839-387B-4ACB-9726-F02E67AA67A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6668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0D56-7D53-47E3-8795-6E512B219FFF}" type="datetimeFigureOut">
              <a:rPr lang="ko-KR" altLang="en-US" smtClean="0"/>
              <a:t>2024-02-23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313F-332B-4FC4-9DFD-2CB406DFDCE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2407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0D56-7D53-47E3-8795-6E512B219FFF}" type="datetimeFigureOut">
              <a:rPr lang="ko-KR" altLang="en-US" smtClean="0"/>
              <a:t>2024-02-23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313F-332B-4FC4-9DFD-2CB406DFDCE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4648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0D56-7D53-47E3-8795-6E512B219FFF}" type="datetimeFigureOut">
              <a:rPr lang="ko-KR" altLang="en-US" smtClean="0"/>
              <a:t>2024-02-23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313F-332B-4FC4-9DFD-2CB406DFDCE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8600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0D56-7D53-47E3-8795-6E512B219FFF}" type="datetimeFigureOut">
              <a:rPr lang="ko-KR" altLang="en-US" smtClean="0"/>
              <a:t>2024-02-23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313F-332B-4FC4-9DFD-2CB406DFDCE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3528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0D56-7D53-47E3-8795-6E512B219FFF}" type="datetimeFigureOut">
              <a:rPr lang="ko-KR" altLang="en-US" smtClean="0"/>
              <a:t>2024-02-23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313F-332B-4FC4-9DFD-2CB406DFDCE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3703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0D56-7D53-47E3-8795-6E512B219FFF}" type="datetimeFigureOut">
              <a:rPr lang="ko-KR" altLang="en-US" smtClean="0"/>
              <a:t>2024-02-23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313F-332B-4FC4-9DFD-2CB406DFDCE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35302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0D56-7D53-47E3-8795-6E512B219FFF}" type="datetimeFigureOut">
              <a:rPr lang="ko-KR" altLang="en-US" smtClean="0"/>
              <a:t>2024-02-23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313F-332B-4FC4-9DFD-2CB406DFDCE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06751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0D56-7D53-47E3-8795-6E512B219FFF}" type="datetimeFigureOut">
              <a:rPr lang="ko-KR" altLang="en-US" smtClean="0"/>
              <a:t>2024-02-23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313F-332B-4FC4-9DFD-2CB406DFDCE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9102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0D56-7D53-47E3-8795-6E512B219FFF}" type="datetimeFigureOut">
              <a:rPr lang="ko-KR" altLang="en-US" smtClean="0"/>
              <a:t>2024-02-23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313F-332B-4FC4-9DFD-2CB406DFDCE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947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0D56-7D53-47E3-8795-6E512B219FFF}" type="datetimeFigureOut">
              <a:rPr lang="ko-KR" altLang="en-US" smtClean="0"/>
              <a:t>2024-02-23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313F-332B-4FC4-9DFD-2CB406DFDCE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8069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0D56-7D53-47E3-8795-6E512B219FFF}" type="datetimeFigureOut">
              <a:rPr lang="ko-KR" altLang="en-US" smtClean="0"/>
              <a:t>2024-02-23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4313F-332B-4FC4-9DFD-2CB406DFDCE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9205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90D56-7D53-47E3-8795-6E512B219FFF}" type="datetimeFigureOut">
              <a:rPr lang="ko-KR" altLang="en-US" smtClean="0"/>
              <a:t>2024-02-23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4313F-332B-4FC4-9DFD-2CB406DFDCE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41136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8946" y="440096"/>
            <a:ext cx="64801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주례있는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혼인서약서 양식</a:t>
            </a:r>
            <a:endParaRPr lang="en-US" altLang="ko-KR" sz="1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445" y="269147"/>
            <a:ext cx="3543300" cy="614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00050" y="1390650"/>
            <a:ext cx="6136569" cy="8153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4" name="직선 연결선 43"/>
          <p:cNvCxnSpPr/>
          <p:nvPr/>
        </p:nvCxnSpPr>
        <p:spPr>
          <a:xfrm>
            <a:off x="1839559" y="2549982"/>
            <a:ext cx="3283871" cy="453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562100" y="2737760"/>
            <a:ext cx="375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혼 인 서 약 서</a:t>
            </a:r>
          </a:p>
        </p:txBody>
      </p:sp>
      <p:cxnSp>
        <p:nvCxnSpPr>
          <p:cNvPr id="51" name="직선 연결선 50"/>
          <p:cNvCxnSpPr/>
          <p:nvPr/>
        </p:nvCxnSpPr>
        <p:spPr>
          <a:xfrm>
            <a:off x="1906809" y="3321113"/>
            <a:ext cx="3283871" cy="453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669144" y="4046767"/>
            <a:ext cx="37592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신랑            군과</a:t>
            </a: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신부            양은</a:t>
            </a: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200000"/>
              </a:lnSpc>
            </a:pPr>
            <a:endParaRPr lang="en-US" altLang="ko-KR" sz="105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그 어떠한 경우라도 항시</a:t>
            </a: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사랑하고 존중하며</a:t>
            </a: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어른을 공경하고 진실한</a:t>
            </a: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남편과 아내로서의 도리를</a:t>
            </a: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20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다할 것을 맹세합니까</a:t>
            </a:r>
            <a:r>
              <a:rPr lang="en-US" altLang="ko-KR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?</a:t>
            </a:r>
            <a:endParaRPr lang="ko-KR" altLang="en-US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9161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8946" y="375320"/>
            <a:ext cx="64801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주례있는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성혼선언문 양식</a:t>
            </a:r>
            <a:endParaRPr lang="en-US" altLang="ko-KR" sz="1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445" y="269147"/>
            <a:ext cx="3543300" cy="614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00050" y="1390650"/>
            <a:ext cx="6136569" cy="8153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4" name="직선 연결선 43"/>
          <p:cNvCxnSpPr/>
          <p:nvPr/>
        </p:nvCxnSpPr>
        <p:spPr>
          <a:xfrm>
            <a:off x="1839559" y="2549982"/>
            <a:ext cx="3283871" cy="453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562100" y="2737760"/>
            <a:ext cx="375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성 혼 선 언 문</a:t>
            </a:r>
          </a:p>
        </p:txBody>
      </p:sp>
      <p:cxnSp>
        <p:nvCxnSpPr>
          <p:cNvPr id="51" name="직선 연결선 50"/>
          <p:cNvCxnSpPr/>
          <p:nvPr/>
        </p:nvCxnSpPr>
        <p:spPr>
          <a:xfrm>
            <a:off x="1906809" y="3321113"/>
            <a:ext cx="3283871" cy="453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00051" y="4046767"/>
            <a:ext cx="613656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신랑            군과</a:t>
            </a: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신부            양은</a:t>
            </a: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그 일가 친척과 친지를 모신 자리에서</a:t>
            </a: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dirty="0" err="1">
                <a:latin typeface="서울한강체 M" panose="02020603020101020101" pitchFamily="18" charset="-127"/>
                <a:ea typeface="서울한강체 M" panose="02020603020101020101" pitchFamily="18" charset="-127"/>
              </a:rPr>
              <a:t>일생동안</a:t>
            </a: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 고락을 함께 할 부부가 되기를</a:t>
            </a: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굳게 맹세하였습니다</a:t>
            </a:r>
            <a:r>
              <a:rPr lang="en-US" altLang="ko-KR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이에 주례는 이 혼인이 원만하게 이루어진</a:t>
            </a: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것을 여러분 앞에 엄숙하게 선언합니다</a:t>
            </a:r>
            <a:r>
              <a:rPr lang="en-US" altLang="ko-KR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202  </a:t>
            </a: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년       월        일</a:t>
            </a:r>
            <a:endParaRPr lang="en-US" altLang="ko-KR" sz="20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주례 </a:t>
            </a:r>
            <a:r>
              <a:rPr lang="ko-KR" altLang="en-US" sz="2000" u="sng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　　　　　　　　　　　</a:t>
            </a:r>
            <a:r>
              <a:rPr lang="ko-KR" altLang="en-US" sz="2000" u="sng" dirty="0" err="1">
                <a:solidFill>
                  <a:schemeClr val="bg1">
                    <a:lumMod val="95000"/>
                  </a:schemeClr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ㄳ</a:t>
            </a:r>
            <a:endParaRPr lang="en-US" altLang="ko-KR" sz="2000" dirty="0">
              <a:solidFill>
                <a:schemeClr val="bg1">
                  <a:lumMod val="95000"/>
                </a:schemeClr>
              </a:solidFill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8775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5445" y="269147"/>
            <a:ext cx="3543300" cy="614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" y="982633"/>
            <a:ext cx="6852555" cy="86323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6750" y="3585029"/>
            <a:ext cx="5529943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 latinLnBrk="0"/>
            <a:r>
              <a:rPr lang="ko-KR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저희 두</a:t>
            </a:r>
            <a:r>
              <a:rPr lang="en-US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사람이 부부가 되는 이 자리에서</a:t>
            </a:r>
          </a:p>
          <a:p>
            <a:pPr algn="ctr" fontAlgn="base" latinLnBrk="0"/>
            <a:r>
              <a:rPr lang="ko-KR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부모님과 참석해주신 여러분들 앞에 서약합니다</a:t>
            </a:r>
            <a:r>
              <a:rPr lang="en-US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.</a:t>
            </a:r>
            <a:endParaRPr lang="ko-KR" altLang="ko-KR" sz="14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 fontAlgn="base" latinLnBrk="0"/>
            <a:r>
              <a:rPr lang="en-US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 </a:t>
            </a:r>
            <a:endParaRPr lang="ko-KR" altLang="ko-KR" sz="14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 fontAlgn="base" latinLnBrk="0"/>
            <a:r>
              <a:rPr lang="en-US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(</a:t>
            </a:r>
            <a:r>
              <a:rPr lang="ko-KR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신부</a:t>
            </a:r>
            <a:r>
              <a:rPr lang="en-US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) </a:t>
            </a:r>
            <a:r>
              <a:rPr lang="ko-KR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서로 다른</a:t>
            </a:r>
            <a:r>
              <a:rPr lang="en-US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장소에서 태어났지만</a:t>
            </a:r>
          </a:p>
          <a:p>
            <a:pPr algn="ctr" fontAlgn="base" latinLnBrk="0"/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(</a:t>
            </a:r>
            <a:r>
              <a:rPr lang="ko-KR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신랑</a:t>
            </a:r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) </a:t>
            </a:r>
            <a:r>
              <a:rPr lang="ko-KR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앞으로는 같은 장소에 있을</a:t>
            </a:r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것이며</a:t>
            </a:r>
          </a:p>
          <a:p>
            <a:pPr algn="ctr" fontAlgn="base" latinLnBrk="0"/>
            <a:r>
              <a:rPr lang="en-US" altLang="ko-KR" sz="1400" dirty="0">
                <a:solidFill>
                  <a:srgbClr val="00206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 </a:t>
            </a:r>
            <a:endParaRPr lang="ko-KR" altLang="ko-KR" sz="1400" dirty="0">
              <a:solidFill>
                <a:srgbClr val="002060"/>
              </a:solidFill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 fontAlgn="base" latinLnBrk="0"/>
            <a:r>
              <a:rPr lang="en-US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(</a:t>
            </a:r>
            <a:r>
              <a:rPr lang="ko-KR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신부</a:t>
            </a:r>
            <a:r>
              <a:rPr lang="en-US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) </a:t>
            </a:r>
            <a:r>
              <a:rPr lang="ko-KR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서로 다른 하늘을 보고 태어났지만</a:t>
            </a:r>
          </a:p>
          <a:p>
            <a:pPr algn="ctr" fontAlgn="base" latinLnBrk="0"/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(</a:t>
            </a:r>
            <a:r>
              <a:rPr lang="ko-KR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신랑</a:t>
            </a:r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) </a:t>
            </a:r>
            <a:r>
              <a:rPr lang="ko-KR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앞으로는 같은 하늘을 보게 될</a:t>
            </a:r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것이며</a:t>
            </a:r>
          </a:p>
          <a:p>
            <a:pPr algn="ctr" fontAlgn="base" latinLnBrk="0"/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 </a:t>
            </a:r>
            <a:endParaRPr lang="ko-KR" altLang="ko-KR" sz="1400" dirty="0">
              <a:solidFill>
                <a:srgbClr val="0070C0"/>
              </a:solidFill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 fontAlgn="base" latinLnBrk="0"/>
            <a:r>
              <a:rPr lang="en-US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(</a:t>
            </a:r>
            <a:r>
              <a:rPr lang="ko-KR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신부</a:t>
            </a:r>
            <a:r>
              <a:rPr lang="en-US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) </a:t>
            </a:r>
            <a:r>
              <a:rPr lang="ko-KR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서로 다른</a:t>
            </a:r>
            <a:r>
              <a:rPr lang="en-US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부모를 섬겼지만</a:t>
            </a:r>
          </a:p>
          <a:p>
            <a:pPr algn="ctr" fontAlgn="base" latinLnBrk="0"/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(</a:t>
            </a:r>
            <a:r>
              <a:rPr lang="ko-KR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신랑</a:t>
            </a:r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) </a:t>
            </a:r>
            <a:r>
              <a:rPr lang="ko-KR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앞으로는 한</a:t>
            </a:r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부모를 섬기게 될</a:t>
            </a:r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것이며</a:t>
            </a:r>
          </a:p>
          <a:p>
            <a:pPr algn="ctr" fontAlgn="base" latinLnBrk="0"/>
            <a:r>
              <a:rPr lang="en-US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 </a:t>
            </a:r>
            <a:endParaRPr lang="ko-KR" altLang="ko-KR" sz="1400" dirty="0">
              <a:solidFill>
                <a:srgbClr val="FF00FF"/>
              </a:solidFill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 fontAlgn="base" latinLnBrk="0"/>
            <a:r>
              <a:rPr lang="en-US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(</a:t>
            </a:r>
            <a:r>
              <a:rPr lang="ko-KR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신부</a:t>
            </a:r>
            <a:r>
              <a:rPr lang="en-US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) </a:t>
            </a:r>
            <a:r>
              <a:rPr lang="ko-KR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서로 다른</a:t>
            </a:r>
            <a:r>
              <a:rPr lang="en-US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길을 걸어왔지만</a:t>
            </a:r>
          </a:p>
          <a:p>
            <a:pPr algn="ctr" fontAlgn="base" latinLnBrk="0"/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(</a:t>
            </a:r>
            <a:r>
              <a:rPr lang="ko-KR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신랑</a:t>
            </a:r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) </a:t>
            </a:r>
            <a:r>
              <a:rPr lang="ko-KR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앞으로는 두발이 하나가 되어 </a:t>
            </a:r>
          </a:p>
          <a:p>
            <a:pPr algn="ctr" fontAlgn="base" latinLnBrk="0"/>
            <a:r>
              <a:rPr lang="ko-KR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하나의 길을 걸을 것입니다</a:t>
            </a:r>
            <a:r>
              <a:rPr lang="en-US" altLang="ko-KR" sz="1400" dirty="0">
                <a:solidFill>
                  <a:srgbClr val="0070C0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.</a:t>
            </a:r>
            <a:endParaRPr lang="ko-KR" altLang="ko-KR" sz="1400" dirty="0">
              <a:solidFill>
                <a:srgbClr val="0070C0"/>
              </a:solidFill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 fontAlgn="base" latinLnBrk="0"/>
            <a:r>
              <a:rPr lang="en-US" altLang="ko-KR" sz="1400" dirty="0">
                <a:solidFill>
                  <a:srgbClr val="FF00FF"/>
                </a:solidFill>
                <a:latin typeface="서울한강체 M" panose="02020603020101020101" pitchFamily="18" charset="-127"/>
                <a:ea typeface="서울한강체 M" panose="02020603020101020101" pitchFamily="18" charset="-127"/>
              </a:rPr>
              <a:t> </a:t>
            </a:r>
            <a:endParaRPr lang="ko-KR" altLang="ko-KR" sz="1400" dirty="0">
              <a:solidFill>
                <a:srgbClr val="FF00FF"/>
              </a:solidFill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 fontAlgn="base" latinLnBrk="0"/>
            <a:r>
              <a:rPr lang="ko-KR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처음을 기억하며</a:t>
            </a:r>
            <a:r>
              <a:rPr lang="en-US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, </a:t>
            </a:r>
            <a:r>
              <a:rPr lang="ko-KR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오늘 이 행복이 당신 덕분이라는 것에</a:t>
            </a:r>
          </a:p>
          <a:p>
            <a:pPr algn="ctr" fontAlgn="base" latinLnBrk="0"/>
            <a:r>
              <a:rPr lang="ko-KR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어제도 사랑했고</a:t>
            </a:r>
            <a:r>
              <a:rPr lang="en-US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, </a:t>
            </a:r>
            <a:r>
              <a:rPr lang="ko-KR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오늘도 사랑하며</a:t>
            </a:r>
            <a:r>
              <a:rPr lang="en-US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, </a:t>
            </a:r>
            <a:r>
              <a:rPr lang="ko-KR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내일은 더욱</a:t>
            </a:r>
            <a:r>
              <a:rPr lang="en-US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더 사랑하겠습니다</a:t>
            </a:r>
            <a:endParaRPr lang="en-US" altLang="ko-KR" sz="14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 fontAlgn="base" latinLnBrk="0"/>
            <a:endParaRPr lang="en-US" altLang="ko-KR" sz="14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 fontAlgn="base" latinLnBrk="0"/>
            <a:endParaRPr lang="ko-KR" altLang="ko-KR" sz="14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 fontAlgn="base" latinLnBrk="0"/>
            <a:r>
              <a:rPr lang="en-US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2024.00.00</a:t>
            </a:r>
            <a:endParaRPr lang="ko-KR" altLang="ko-KR" sz="14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 fontAlgn="base" latinLnBrk="0"/>
            <a:r>
              <a:rPr lang="ko-KR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한</a:t>
            </a:r>
            <a:r>
              <a:rPr lang="en-US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평생 당신의 편이 되어줄 신랑 </a:t>
            </a:r>
            <a:r>
              <a:rPr lang="en-US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 000   </a:t>
            </a:r>
          </a:p>
          <a:p>
            <a:pPr algn="ctr" fontAlgn="base" latinLnBrk="0"/>
            <a:r>
              <a:rPr lang="ko-KR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한</a:t>
            </a:r>
            <a:r>
              <a:rPr lang="en-US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평생 당신의 힘이 되어줄 신부 </a:t>
            </a:r>
            <a:r>
              <a:rPr lang="ko-KR" altLang="en-US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en-US" altLang="ko-KR" sz="14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000</a:t>
            </a:r>
            <a:endParaRPr lang="ko-KR" altLang="en-US" sz="1400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38F06E-FE17-4ED5-901E-8F574A8F60C3}"/>
              </a:ext>
            </a:extLst>
          </p:cNvPr>
          <p:cNvSpPr txBox="1"/>
          <p:nvPr/>
        </p:nvSpPr>
        <p:spPr>
          <a:xfrm>
            <a:off x="16888" y="428959"/>
            <a:ext cx="64801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주례없는예식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혼인서약서  샘플</a:t>
            </a:r>
            <a:endParaRPr lang="en-US" altLang="ko-KR" sz="1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2994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444" y="993642"/>
            <a:ext cx="6854400" cy="863280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5445" y="269147"/>
            <a:ext cx="3543300" cy="614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6750" y="3643083"/>
            <a:ext cx="5529943" cy="4441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 latinLnBrk="0">
              <a:lnSpc>
                <a:spcPct val="200000"/>
              </a:lnSpc>
            </a:pPr>
            <a:r>
              <a:rPr lang="en-US" altLang="ko-KR" sz="1600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 </a:t>
            </a:r>
            <a:r>
              <a:rPr lang="ko-KR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신랑</a:t>
            </a:r>
            <a:r>
              <a:rPr lang="en-US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en-US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       </a:t>
            </a:r>
            <a:r>
              <a:rPr lang="ko-KR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군과 </a:t>
            </a:r>
            <a:r>
              <a:rPr lang="en-US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신부</a:t>
            </a:r>
            <a:r>
              <a:rPr lang="en-US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 </a:t>
            </a:r>
            <a:r>
              <a:rPr lang="ko-KR" altLang="en-US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       </a:t>
            </a:r>
            <a:r>
              <a:rPr lang="ko-KR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양은</a:t>
            </a:r>
          </a:p>
          <a:p>
            <a:pPr algn="ctr">
              <a:lnSpc>
                <a:spcPct val="200000"/>
              </a:lnSpc>
            </a:pPr>
            <a:r>
              <a:rPr lang="ko-KR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그 일가 친척과 친지를 모신 자리에서</a:t>
            </a:r>
          </a:p>
          <a:p>
            <a:pPr algn="ctr">
              <a:lnSpc>
                <a:spcPct val="200000"/>
              </a:lnSpc>
            </a:pPr>
            <a:r>
              <a:rPr lang="ko-KR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일생 동안 고락을 함께 할 부부가 되기를</a:t>
            </a:r>
          </a:p>
          <a:p>
            <a:pPr algn="ctr">
              <a:lnSpc>
                <a:spcPct val="200000"/>
              </a:lnSpc>
            </a:pPr>
            <a:r>
              <a:rPr lang="ko-KR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굳게 맹세하였습니다</a:t>
            </a:r>
            <a:r>
              <a:rPr lang="en-US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.</a:t>
            </a:r>
            <a:endParaRPr lang="ko-KR" altLang="ko-KR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200000"/>
              </a:lnSpc>
            </a:pPr>
            <a:r>
              <a:rPr lang="ko-KR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이제 이 혼인이 원만하게 이루어진 것을</a:t>
            </a:r>
          </a:p>
          <a:p>
            <a:pPr algn="ctr">
              <a:lnSpc>
                <a:spcPct val="200000"/>
              </a:lnSpc>
            </a:pPr>
            <a:r>
              <a:rPr lang="ko-KR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여러분 앞에 엄숙하게 선언합니다</a:t>
            </a:r>
            <a:r>
              <a:rPr lang="en-US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.</a:t>
            </a:r>
            <a:endParaRPr lang="ko-KR" altLang="ko-KR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200000"/>
              </a:lnSpc>
            </a:pPr>
            <a:r>
              <a:rPr lang="en-US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 </a:t>
            </a:r>
            <a:endParaRPr lang="ko-KR" altLang="ko-KR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  <a:p>
            <a:pPr algn="ctr">
              <a:lnSpc>
                <a:spcPct val="200000"/>
              </a:lnSpc>
            </a:pPr>
            <a:r>
              <a:rPr lang="en-US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2024</a:t>
            </a:r>
            <a:r>
              <a:rPr lang="ko-KR" altLang="en-US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년 </a:t>
            </a:r>
            <a:r>
              <a:rPr lang="en-US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9</a:t>
            </a:r>
            <a:r>
              <a:rPr lang="ko-KR" altLang="en-US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월 </a:t>
            </a:r>
            <a:r>
              <a:rPr lang="en-US" altLang="ko-KR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16</a:t>
            </a:r>
            <a:r>
              <a:rPr lang="ko-KR" altLang="en-US" dirty="0">
                <a:latin typeface="서울한강체 M" panose="02020603020101020101" pitchFamily="18" charset="-127"/>
                <a:ea typeface="서울한강체 M" panose="02020603020101020101" pitchFamily="18" charset="-127"/>
              </a:rPr>
              <a:t>일</a:t>
            </a:r>
            <a:endParaRPr lang="ko-KR" altLang="ko-KR" dirty="0">
              <a:latin typeface="서울한강체 M" panose="02020603020101020101" pitchFamily="18" charset="-127"/>
              <a:ea typeface="서울한강체 M" panose="02020603020101020101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BE283A-374C-41D5-9DB3-269C9C19A562}"/>
              </a:ext>
            </a:extLst>
          </p:cNvPr>
          <p:cNvSpPr txBox="1"/>
          <p:nvPr/>
        </p:nvSpPr>
        <p:spPr>
          <a:xfrm>
            <a:off x="41272" y="428959"/>
            <a:ext cx="64801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주례없는예식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성혼선언문  샘플</a:t>
            </a:r>
            <a:endParaRPr lang="en-US" altLang="ko-KR" sz="1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9224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578</TotalTime>
  <Words>95</Words>
  <Application>Microsoft Office PowerPoint</Application>
  <PresentationFormat>A4 용지(210x297mm)</PresentationFormat>
  <Paragraphs>60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나눔고딕</vt:lpstr>
      <vt:lpstr>맑은 고딕</vt:lpstr>
      <vt:lpstr>서울한강체 M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104</cp:revision>
  <cp:lastPrinted>2023-09-14T07:41:46Z</cp:lastPrinted>
  <dcterms:created xsi:type="dcterms:W3CDTF">2019-01-24T04:28:35Z</dcterms:created>
  <dcterms:modified xsi:type="dcterms:W3CDTF">2024-02-23T05:07:05Z</dcterms:modified>
</cp:coreProperties>
</file>